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7"/>
  </p:notesMasterIdLst>
  <p:handoutMasterIdLst>
    <p:handoutMasterId r:id="rId8"/>
  </p:handoutMasterIdLst>
  <p:sldIdLst>
    <p:sldId id="280" r:id="rId6"/>
  </p:sldIdLst>
  <p:sldSz cx="9144000" cy="6858000" type="screen4x3"/>
  <p:notesSz cx="6797675" cy="9926638"/>
  <p:defaultTextStyle>
    <a:defPPr>
      <a:defRPr lang="fr-FR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B7"/>
    <a:srgbClr val="0076C0"/>
    <a:srgbClr val="00589A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67" autoAdjust="0"/>
    <p:restoredTop sz="96092" autoAdjust="0"/>
  </p:normalViewPr>
  <p:slideViewPr>
    <p:cSldViewPr snapToGrid="0" snapToObjects="1">
      <p:cViewPr>
        <p:scale>
          <a:sx n="78" d="100"/>
          <a:sy n="78" d="100"/>
        </p:scale>
        <p:origin x="-2874" y="-1182"/>
      </p:cViewPr>
      <p:guideLst>
        <p:guide orient="horz" pos="4196"/>
        <p:guide pos="39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3" d="100"/>
          <a:sy n="83" d="100"/>
        </p:scale>
        <p:origin x="-1992" y="-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10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8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fld id="{39FA7D06-EEBE-4100-9C88-81F72FB0816F}" type="datetime1">
              <a:rPr lang="fr-FR"/>
              <a:pPr>
                <a:defRPr/>
              </a:pPr>
              <a:t>10/08/2012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8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fld id="{69B73F5E-8400-4AAA-8F35-90F382C4713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79343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fld id="{B4186096-3A71-404D-B62B-4C214A6FE271}" type="datetimeFigureOut">
              <a:rPr lang="en-GB"/>
              <a:pPr>
                <a:defRPr/>
              </a:pPr>
              <a:t>10/08/2012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fld id="{0DDF0405-FF94-401C-A8B3-48AE9BEE07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78235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FEBAD599-5B66-4CBE-960C-2F9D1F8E633C}" type="slidenum">
              <a:rPr lang="en-GB" smtClean="0"/>
              <a:pPr eaLnBrk="1" hangingPunct="1"/>
              <a:t>1</a:t>
            </a:fld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OHCHR_logo_EN_blu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300" y="6018213"/>
            <a:ext cx="1825625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 6" descr="UN_logo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8725" y="6188075"/>
            <a:ext cx="574675" cy="57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Image 8" descr="title_slide_background_3_shine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9155113" cy="686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onnecteur droit 12"/>
          <p:cNvCxnSpPr/>
          <p:nvPr userDrawn="1"/>
        </p:nvCxnSpPr>
        <p:spPr>
          <a:xfrm rot="5400000">
            <a:off x="-849312" y="1438275"/>
            <a:ext cx="2874962" cy="1588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12" descr="ppt_white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313" y="5413375"/>
            <a:ext cx="4140200" cy="115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23900" y="2041240"/>
            <a:ext cx="6590166" cy="1150263"/>
          </a:xfrm>
        </p:spPr>
        <p:txBody>
          <a:bodyPr/>
          <a:lstStyle>
            <a:lvl1pPr>
              <a:defRPr sz="2800" b="1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Cliquez et modifiez le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723900" y="4248607"/>
            <a:ext cx="6590166" cy="978756"/>
          </a:xfrm>
        </p:spPr>
        <p:txBody>
          <a:bodyPr>
            <a:normAutofit/>
          </a:bodyPr>
          <a:lstStyle>
            <a:lvl1pPr marL="0" indent="0" algn="l">
              <a:buNone/>
              <a:defRPr sz="2000" i="1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 smtClean="0"/>
              <a:t>Cliquez</a:t>
            </a:r>
            <a:r>
              <a:rPr lang="en-US" dirty="0" smtClean="0"/>
              <a:t> pour modifier le style des </a:t>
            </a:r>
            <a:r>
              <a:rPr lang="en-US" dirty="0" err="1" smtClean="0"/>
              <a:t>sous-titres</a:t>
            </a:r>
            <a:r>
              <a:rPr lang="en-US" dirty="0" smtClean="0"/>
              <a:t> du masque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393393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40832" y="1498601"/>
            <a:ext cx="7567085" cy="4477698"/>
          </a:xfrm>
        </p:spPr>
        <p:txBody>
          <a:bodyPr/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74B8BB-23AA-4771-95CC-1B6D2D7F1F82}" type="datetime1">
              <a:rPr lang="fr-FR"/>
              <a:pPr>
                <a:defRPr/>
              </a:pPr>
              <a:t>10/08/2012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4920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740832" y="1498601"/>
            <a:ext cx="3754968" cy="447769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498601"/>
            <a:ext cx="3659717" cy="447769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EA24D9-7FA5-4E50-9853-D939EC07A981}" type="datetime1">
              <a:rPr lang="fr-FR"/>
              <a:pPr>
                <a:defRPr/>
              </a:pPr>
              <a:t>10/08/2012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08038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0832" y="1498600"/>
            <a:ext cx="3756556" cy="676275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740832" y="2174875"/>
            <a:ext cx="3756556" cy="380142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498600"/>
            <a:ext cx="3662892" cy="676275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3662892" cy="380142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26EBED-7D82-4121-BF53-B52B86B55FEA}" type="datetime1">
              <a:rPr lang="fr-FR"/>
              <a:pPr>
                <a:defRPr/>
              </a:pPr>
              <a:t>10/08/2012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35737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6F4DC0-A362-407D-89D1-9F758391BAC5}" type="datetime1">
              <a:rPr lang="fr-FR"/>
              <a:pPr>
                <a:defRPr/>
              </a:pPr>
              <a:t>10/08/2012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36433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831A0A-F307-41F3-9E91-45C054D4A061}" type="datetime1">
              <a:rPr lang="fr-FR"/>
              <a:pPr>
                <a:defRPr/>
              </a:pPr>
              <a:t>10/08/2012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22179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9" descr="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4397" y="273050"/>
            <a:ext cx="2751116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1"/>
            <a:ext cx="4759583" cy="5703248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14397" y="1435101"/>
            <a:ext cx="2751116" cy="457095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714375" y="6356350"/>
            <a:ext cx="27511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66E248-4F92-46F2-BFE1-A20FBAC58397}" type="datetime1">
              <a:rPr lang="fr-FR"/>
              <a:pPr>
                <a:defRPr/>
              </a:pPr>
              <a:t>10/08/2012</a:t>
            </a:fld>
            <a:endParaRPr lang="fr-FR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575050" y="6356350"/>
            <a:ext cx="3659188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54207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9" descr="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7073" y="4808256"/>
            <a:ext cx="7563541" cy="423001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50473" y="612775"/>
            <a:ext cx="7450141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37073" y="5231258"/>
            <a:ext cx="7563541" cy="60896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850900" y="6356350"/>
            <a:ext cx="17399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87329E-5831-4957-819F-EE1B512E9D11}" type="datetime1">
              <a:rPr lang="fr-FR"/>
              <a:pPr>
                <a:defRPr/>
              </a:pPr>
              <a:t>10/08/2012</a:t>
            </a:fld>
            <a:endParaRPr lang="fr-FR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39409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741363" y="274638"/>
            <a:ext cx="7566025" cy="109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GB" smtClean="0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741363" y="1498600"/>
            <a:ext cx="7566025" cy="442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41363" y="6356350"/>
            <a:ext cx="184943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474747"/>
                </a:solidFill>
                <a:latin typeface="Arial" charset="0"/>
                <a:ea typeface="ＭＳ Ｐゴシック" pitchFamily="-108" charset="-128"/>
                <a:cs typeface="Arial" charset="0"/>
              </a:defRPr>
            </a:lvl1pPr>
          </a:lstStyle>
          <a:p>
            <a:pPr>
              <a:defRPr/>
            </a:pPr>
            <a:fld id="{A3A95BEC-E2EA-48C8-B4EE-52AA9CCCB758}" type="datetime1">
              <a:rPr lang="fr-FR"/>
              <a:pPr>
                <a:defRPr/>
              </a:pPr>
              <a:t>10/08/2012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24163" y="6356350"/>
            <a:ext cx="3263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90000"/>
                    <a:lumOff val="10000"/>
                  </a:schemeClr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endParaRPr lang="fr-FR"/>
          </a:p>
        </p:txBody>
      </p:sp>
      <p:cxnSp>
        <p:nvCxnSpPr>
          <p:cNvPr id="12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31" name="Picture 9" descr="ppt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52" r:id="rId1"/>
    <p:sldLayoutId id="2147483947" r:id="rId2"/>
    <p:sldLayoutId id="2147483948" r:id="rId3"/>
    <p:sldLayoutId id="2147483949" r:id="rId4"/>
    <p:sldLayoutId id="2147483950" r:id="rId5"/>
    <p:sldLayoutId id="2147483951" r:id="rId6"/>
    <p:sldLayoutId id="2147483953" r:id="rId7"/>
    <p:sldLayoutId id="2147483954" r:id="rId8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600" b="1" kern="1200">
          <a:solidFill>
            <a:schemeClr val="tx2"/>
          </a:solidFill>
          <a:latin typeface="Arial"/>
          <a:ea typeface="ＭＳ Ｐゴシック" pitchFamily="-108" charset="-128"/>
          <a:cs typeface="Arial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6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4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2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0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0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>
          <a:xfrm>
            <a:off x="457200" y="250000"/>
            <a:ext cx="8299450" cy="1090612"/>
          </a:xfrm>
        </p:spPr>
        <p:txBody>
          <a:bodyPr/>
          <a:lstStyle/>
          <a:p>
            <a:pPr algn="ctr" eaLnBrk="1" hangingPunct="1"/>
            <a:r>
              <a:rPr lang="fr-FR" sz="2800" dirty="0" err="1" smtClean="0">
                <a:latin typeface="Arial" charset="0"/>
                <a:ea typeface="ＭＳ Ｐゴシック" pitchFamily="34" charset="-128"/>
                <a:cs typeface="Arial" charset="0"/>
              </a:rPr>
              <a:t>What</a:t>
            </a:r>
            <a:r>
              <a:rPr lang="fr-FR" sz="2800" dirty="0" smtClean="0">
                <a:latin typeface="Arial" charset="0"/>
                <a:ea typeface="ＭＳ Ｐゴシック" pitchFamily="34" charset="-128"/>
                <a:cs typeface="Arial" charset="0"/>
              </a:rPr>
              <a:t> are the </a:t>
            </a:r>
            <a:r>
              <a:rPr lang="fr-FR" sz="2800" dirty="0" err="1" smtClean="0">
                <a:latin typeface="Arial" charset="0"/>
                <a:ea typeface="ＭＳ Ｐゴシック" pitchFamily="34" charset="-128"/>
                <a:cs typeface="Arial" charset="0"/>
              </a:rPr>
              <a:t>strengths</a:t>
            </a:r>
            <a:r>
              <a:rPr lang="fr-FR" sz="2800" dirty="0" smtClean="0">
                <a:latin typeface="Arial" charset="0"/>
                <a:ea typeface="ＭＳ Ｐゴシック" pitchFamily="34" charset="-128"/>
                <a:cs typeface="Arial" charset="0"/>
              </a:rPr>
              <a:t>, </a:t>
            </a:r>
            <a:r>
              <a:rPr lang="fr-FR" sz="2800" dirty="0" err="1" smtClean="0">
                <a:latin typeface="Arial" charset="0"/>
                <a:ea typeface="ＭＳ Ｐゴシック" pitchFamily="34" charset="-128"/>
                <a:cs typeface="Arial" charset="0"/>
              </a:rPr>
              <a:t>weaknesses</a:t>
            </a:r>
            <a:r>
              <a:rPr lang="fr-FR" sz="2800" dirty="0" smtClean="0">
                <a:latin typeface="Arial" charset="0"/>
                <a:ea typeface="ＭＳ Ｐゴシック" pitchFamily="34" charset="-128"/>
                <a:cs typeface="Arial" charset="0"/>
              </a:rPr>
              <a:t>, </a:t>
            </a:r>
            <a:r>
              <a:rPr lang="fr-FR" sz="2800" dirty="0" err="1" smtClean="0">
                <a:latin typeface="Arial" charset="0"/>
                <a:ea typeface="ＭＳ Ｐゴシック" pitchFamily="34" charset="-128"/>
                <a:cs typeface="Arial" charset="0"/>
              </a:rPr>
              <a:t>opportunities</a:t>
            </a:r>
            <a:r>
              <a:rPr lang="fr-FR" sz="2800" dirty="0" smtClean="0">
                <a:latin typeface="Arial" charset="0"/>
                <a:ea typeface="ＭＳ Ｐゴシック" pitchFamily="34" charset="-128"/>
                <a:cs typeface="Arial" charset="0"/>
              </a:rPr>
              <a:t> and </a:t>
            </a:r>
            <a:r>
              <a:rPr lang="fr-FR" sz="2800" dirty="0" err="1" smtClean="0">
                <a:latin typeface="Arial" charset="0"/>
                <a:ea typeface="ＭＳ Ｐゴシック" pitchFamily="34" charset="-128"/>
                <a:cs typeface="Arial" charset="0"/>
              </a:rPr>
              <a:t>threats</a:t>
            </a:r>
            <a:r>
              <a:rPr lang="fr-FR" sz="2800" dirty="0" smtClean="0">
                <a:latin typeface="Arial" charset="0"/>
                <a:ea typeface="ＭＳ Ｐゴシック" pitchFamily="34" charset="-128"/>
                <a:cs typeface="Arial" charset="0"/>
              </a:rPr>
              <a:t> in relation to </a:t>
            </a:r>
            <a:r>
              <a:rPr lang="fr-FR" sz="2800" dirty="0" err="1" smtClean="0">
                <a:latin typeface="Arial" charset="0"/>
                <a:ea typeface="ＭＳ Ｐゴシック" pitchFamily="34" charset="-128"/>
                <a:cs typeface="Arial" charset="0"/>
              </a:rPr>
              <a:t>your</a:t>
            </a:r>
            <a:r>
              <a:rPr lang="fr-FR" sz="2800" dirty="0" smtClean="0">
                <a:latin typeface="Arial" charset="0"/>
                <a:ea typeface="ＭＳ Ｐゴシック" pitchFamily="34" charset="-128"/>
                <a:cs typeface="Arial" charset="0"/>
              </a:rPr>
              <a:t> </a:t>
            </a:r>
            <a:r>
              <a:rPr lang="fr-FR" sz="2800" dirty="0" err="1" smtClean="0">
                <a:latin typeface="Arial" charset="0"/>
                <a:ea typeface="ＭＳ Ｐゴシック" pitchFamily="34" charset="-128"/>
                <a:cs typeface="Arial" charset="0"/>
              </a:rPr>
              <a:t>organization</a:t>
            </a:r>
            <a:r>
              <a:rPr lang="fr-FR" sz="2800" dirty="0" smtClean="0">
                <a:latin typeface="Arial" charset="0"/>
                <a:ea typeface="ＭＳ Ｐゴシック" pitchFamily="34" charset="-128"/>
                <a:cs typeface="Arial" charset="0"/>
              </a:rPr>
              <a:t> </a:t>
            </a:r>
            <a:r>
              <a:rPr lang="fr-FR" sz="2800" dirty="0" err="1" smtClean="0">
                <a:latin typeface="Arial" charset="0"/>
                <a:ea typeface="ＭＳ Ｐゴシック" pitchFamily="34" charset="-128"/>
                <a:cs typeface="Arial" charset="0"/>
              </a:rPr>
              <a:t>when</a:t>
            </a:r>
            <a:r>
              <a:rPr lang="fr-FR" sz="2800" dirty="0" smtClean="0">
                <a:latin typeface="Arial" charset="0"/>
                <a:ea typeface="ＭＳ Ｐゴシック" pitchFamily="34" charset="-128"/>
                <a:cs typeface="Arial" charset="0"/>
              </a:rPr>
              <a:t> </a:t>
            </a:r>
            <a:r>
              <a:rPr lang="fr-FR" sz="2800" dirty="0" err="1" smtClean="0">
                <a:latin typeface="Arial" charset="0"/>
                <a:ea typeface="ＭＳ Ｐゴシック" pitchFamily="34" charset="-128"/>
                <a:cs typeface="Arial" charset="0"/>
              </a:rPr>
              <a:t>reporting</a:t>
            </a:r>
            <a:r>
              <a:rPr lang="fr-FR" sz="2800" dirty="0" smtClean="0">
                <a:latin typeface="Arial" charset="0"/>
                <a:ea typeface="ＭＳ Ｐゴシック" pitchFamily="34" charset="-128"/>
                <a:cs typeface="Arial" charset="0"/>
              </a:rPr>
              <a:t> to the </a:t>
            </a:r>
            <a:r>
              <a:rPr lang="fr-FR" sz="2800" dirty="0" err="1" smtClean="0">
                <a:latin typeface="Arial" charset="0"/>
                <a:ea typeface="ＭＳ Ｐゴシック" pitchFamily="34" charset="-128"/>
                <a:cs typeface="Arial" charset="0"/>
              </a:rPr>
              <a:t>Committee</a:t>
            </a:r>
            <a:r>
              <a:rPr lang="fr-FR" sz="2800" dirty="0" smtClean="0">
                <a:latin typeface="Arial" charset="0"/>
                <a:ea typeface="ＭＳ Ｐゴシック" pitchFamily="34" charset="-128"/>
                <a:cs typeface="Arial" charset="0"/>
              </a:rPr>
              <a:t> on the </a:t>
            </a:r>
            <a:r>
              <a:rPr lang="fr-FR" sz="2800" dirty="0" err="1" smtClean="0">
                <a:latin typeface="Arial" charset="0"/>
                <a:ea typeface="ＭＳ Ｐゴシック" pitchFamily="34" charset="-128"/>
                <a:cs typeface="Arial" charset="0"/>
              </a:rPr>
              <a:t>Rights</a:t>
            </a:r>
            <a:r>
              <a:rPr lang="fr-FR" sz="2800" dirty="0" smtClean="0">
                <a:latin typeface="Arial" charset="0"/>
                <a:ea typeface="ＭＳ Ｐゴシック" pitchFamily="34" charset="-128"/>
                <a:cs typeface="Arial" charset="0"/>
              </a:rPr>
              <a:t> of </a:t>
            </a:r>
            <a:r>
              <a:rPr lang="fr-FR" sz="2800" dirty="0" err="1" smtClean="0">
                <a:latin typeface="Arial" charset="0"/>
                <a:ea typeface="ＭＳ Ｐゴシック" pitchFamily="34" charset="-128"/>
                <a:cs typeface="Arial" charset="0"/>
              </a:rPr>
              <a:t>Persons</a:t>
            </a:r>
            <a:r>
              <a:rPr lang="fr-FR" sz="2800" dirty="0" smtClean="0">
                <a:latin typeface="Arial" charset="0"/>
                <a:ea typeface="ＭＳ Ｐゴシック" pitchFamily="34" charset="-128"/>
                <a:cs typeface="Arial" charset="0"/>
              </a:rPr>
              <a:t> </a:t>
            </a:r>
            <a:r>
              <a:rPr lang="fr-FR" sz="2800" dirty="0" err="1" smtClean="0">
                <a:latin typeface="Arial" charset="0"/>
                <a:ea typeface="ＭＳ Ｐゴシック" pitchFamily="34" charset="-128"/>
                <a:cs typeface="Arial" charset="0"/>
              </a:rPr>
              <a:t>with</a:t>
            </a:r>
            <a:r>
              <a:rPr lang="fr-FR" sz="2800" dirty="0" smtClean="0">
                <a:latin typeface="Arial" charset="0"/>
                <a:ea typeface="ＭＳ Ｐゴシック" pitchFamily="34" charset="-128"/>
                <a:cs typeface="Arial" charset="0"/>
              </a:rPr>
              <a:t> </a:t>
            </a:r>
            <a:r>
              <a:rPr lang="fr-FR" sz="2800" dirty="0" err="1" smtClean="0">
                <a:latin typeface="Arial" charset="0"/>
                <a:ea typeface="ＭＳ Ｐゴシック" pitchFamily="34" charset="-128"/>
                <a:cs typeface="Arial" charset="0"/>
              </a:rPr>
              <a:t>Disabilities</a:t>
            </a:r>
            <a:r>
              <a:rPr lang="fr-FR" sz="2800" dirty="0" smtClean="0">
                <a:latin typeface="Arial" charset="0"/>
                <a:ea typeface="ＭＳ Ｐゴシック" pitchFamily="34" charset="-128"/>
                <a:cs typeface="Arial" charset="0"/>
              </a:rPr>
              <a:t>?</a:t>
            </a:r>
            <a:endParaRPr lang="fr-FR" sz="28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5123" name="Content Placeholder 2"/>
          <p:cNvSpPr txBox="1">
            <a:spLocks/>
          </p:cNvSpPr>
          <p:nvPr/>
        </p:nvSpPr>
        <p:spPr bwMode="auto">
          <a:xfrm>
            <a:off x="1016000" y="1901825"/>
            <a:ext cx="7056438" cy="392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2598700"/>
              </p:ext>
            </p:extLst>
          </p:nvPr>
        </p:nvGraphicFramePr>
        <p:xfrm>
          <a:off x="1158240" y="2193925"/>
          <a:ext cx="6669024" cy="3865499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334512"/>
                <a:gridCol w="3334512"/>
              </a:tblGrid>
              <a:tr h="366834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STRENGTHS</a:t>
                      </a:r>
                      <a:endParaRPr lang="en-GB" sz="1600" dirty="0"/>
                    </a:p>
                  </a:txBody>
                  <a:tcPr marT="45735" marB="45735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WEAKNESSES</a:t>
                      </a:r>
                      <a:endParaRPr lang="en-GB" sz="1600" dirty="0"/>
                    </a:p>
                  </a:txBody>
                  <a:tcPr marT="45735" marB="45735">
                    <a:solidFill>
                      <a:schemeClr val="accent2"/>
                    </a:solidFill>
                  </a:tcPr>
                </a:tc>
              </a:tr>
              <a:tr h="1413243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What do you do well that could help with reporting?</a:t>
                      </a:r>
                    </a:p>
                    <a:p>
                      <a:r>
                        <a:rPr lang="en-GB" sz="1600" dirty="0" smtClean="0"/>
                        <a:t>What are your strengths?</a:t>
                      </a:r>
                    </a:p>
                    <a:p>
                      <a:r>
                        <a:rPr lang="en-GB" sz="1600" dirty="0" smtClean="0"/>
                        <a:t>What resources can you draw on for reporting?</a:t>
                      </a:r>
                      <a:endParaRPr lang="en-GB" sz="1600" dirty="0"/>
                    </a:p>
                  </a:txBody>
                  <a:tcPr marT="45735" marB="45735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What could you improve?</a:t>
                      </a:r>
                    </a:p>
                    <a:p>
                      <a:r>
                        <a:rPr lang="en-GB" sz="1600" dirty="0" smtClean="0"/>
                        <a:t>What are others likely to see as your weaknesses in reporting?</a:t>
                      </a:r>
                      <a:endParaRPr lang="en-GB" sz="1600" dirty="0"/>
                    </a:p>
                  </a:txBody>
                  <a:tcPr marT="45735" marB="45735"/>
                </a:tc>
              </a:tr>
              <a:tr h="366834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solidFill>
                            <a:schemeClr val="bg1"/>
                          </a:solidFill>
                        </a:rPr>
                        <a:t>OPPORTUNITIES</a:t>
                      </a:r>
                    </a:p>
                  </a:txBody>
                  <a:tcPr marT="45735" marB="45735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solidFill>
                            <a:schemeClr val="bg1"/>
                          </a:solidFill>
                        </a:rPr>
                        <a:t>THREATS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T="45735" marB="45735">
                    <a:solidFill>
                      <a:schemeClr val="accent2"/>
                    </a:solidFill>
                  </a:tcPr>
                </a:tc>
              </a:tr>
              <a:tr h="1718588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What opportunities</a:t>
                      </a:r>
                      <a:r>
                        <a:rPr lang="en-GB" sz="1600" baseline="0" dirty="0" smtClean="0"/>
                        <a:t> are open to you when reporting?</a:t>
                      </a:r>
                    </a:p>
                    <a:p>
                      <a:r>
                        <a:rPr lang="en-GB" sz="1600" baseline="0" dirty="0" smtClean="0"/>
                        <a:t>What trends could you take advantage of?</a:t>
                      </a:r>
                    </a:p>
                    <a:p>
                      <a:r>
                        <a:rPr lang="en-GB" sz="1600" baseline="0" dirty="0" smtClean="0"/>
                        <a:t>How can you turn strengths into opportunities</a:t>
                      </a:r>
                      <a:endParaRPr lang="en-GB" sz="1600" dirty="0"/>
                    </a:p>
                  </a:txBody>
                  <a:tcPr marT="45735" marB="45735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What threats could harm you?</a:t>
                      </a:r>
                    </a:p>
                    <a:p>
                      <a:r>
                        <a:rPr lang="en-GB" sz="1600" dirty="0" smtClean="0"/>
                        <a:t>Who or what is the source of threats?</a:t>
                      </a:r>
                    </a:p>
                    <a:p>
                      <a:r>
                        <a:rPr lang="en-GB" sz="1600" dirty="0" smtClean="0"/>
                        <a:t>What threats do your weaknesses expose to you?</a:t>
                      </a:r>
                    </a:p>
                    <a:p>
                      <a:endParaRPr lang="en-GB" sz="1600" dirty="0"/>
                    </a:p>
                  </a:txBody>
                  <a:tcPr marT="45735" marB="45735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e 7">
      <a:dk1>
        <a:srgbClr val="333333"/>
      </a:dk1>
      <a:lt1>
        <a:sysClr val="window" lastClr="FFFFFF"/>
      </a:lt1>
      <a:dk2>
        <a:srgbClr val="006FB7"/>
      </a:dk2>
      <a:lt2>
        <a:srgbClr val="CCCCCC"/>
      </a:lt2>
      <a:accent1>
        <a:srgbClr val="006FB7"/>
      </a:accent1>
      <a:accent2>
        <a:srgbClr val="5693C9"/>
      </a:accent2>
      <a:accent3>
        <a:srgbClr val="F18E00"/>
      </a:accent3>
      <a:accent4>
        <a:srgbClr val="8C1713"/>
      </a:accent4>
      <a:accent5>
        <a:srgbClr val="7FBADF"/>
      </a:accent5>
      <a:accent6>
        <a:srgbClr val="C58781"/>
      </a:accent6>
      <a:hlink>
        <a:srgbClr val="006FB7"/>
      </a:hlink>
      <a:folHlink>
        <a:srgbClr val="5693C9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67E66C97B4E2648BA610F9649EC5922" ma:contentTypeVersion="1" ma:contentTypeDescription="Create a new document." ma:contentTypeScope="" ma:versionID="8886ccf8d330ae5bd199ea66d5bdfa7f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949202dcc3c1780e91e58fb2af340b1d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Scheduling Start Date" ma:internalName="PublishingStartDate">
      <xsd:simpleType>
        <xsd:restriction base="dms:Unknown"/>
      </xsd:simpleType>
    </xsd:element>
    <xsd:element name="PublishingExpirationDate" ma:index="9" nillable="true" ma:displayName="Scheduling End Dat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LongProperties xmlns="http://schemas.microsoft.com/office/2006/metadata/longProperties"/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58BBA707-B4D5-4148-8120-CA27406FBE5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27A7719-DBF1-4066-8A86-D1756F14C5C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F8E1EA8F-47EC-4EB5-AF7F-28BA73081CB3}">
  <ds:schemaRefs>
    <ds:schemaRef ds:uri="http://schemas.microsoft.com/office/2006/metadata/longProperties"/>
  </ds:schemaRefs>
</ds:datastoreItem>
</file>

<file path=customXml/itemProps4.xml><?xml version="1.0" encoding="utf-8"?>
<ds:datastoreItem xmlns:ds="http://schemas.openxmlformats.org/officeDocument/2006/customXml" ds:itemID="{F9CD8AAB-DDAA-492D-A0E4-87E47A72A214}">
  <ds:schemaRefs>
    <ds:schemaRef ds:uri="http://purl.org/dc/dcmitype/"/>
    <ds:schemaRef ds:uri="http://www.w3.org/XML/1998/namespace"/>
    <ds:schemaRef ds:uri="http://schemas.microsoft.com/office/2006/documentManagement/types"/>
    <ds:schemaRef ds:uri="http://purl.org/dc/terms/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schemas.microsoft.com/sharepoint/v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2941</TotalTime>
  <Words>123</Words>
  <Application>Microsoft Office PowerPoint</Application>
  <PresentationFormat>On-screen Show (4:3)</PresentationFormat>
  <Paragraphs>17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ＭＳ Ｐゴシック</vt:lpstr>
      <vt:lpstr>Wingdings</vt:lpstr>
      <vt:lpstr>Calibri</vt:lpstr>
      <vt:lpstr>Thème Office</vt:lpstr>
      <vt:lpstr>What are the strengths, weaknesses, opportunities and threats in relation to your organization when reporting to the Committee on the Rights of Persons with Disabilities?</vt:lpstr>
    </vt:vector>
  </TitlesOfParts>
  <Company>Eddy Hill 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Eddy Hill</dc:creator>
  <cp:lastModifiedBy>Caroline Lambein</cp:lastModifiedBy>
  <cp:revision>211</cp:revision>
  <cp:lastPrinted>2011-08-24T07:57:36Z</cp:lastPrinted>
  <dcterms:created xsi:type="dcterms:W3CDTF">2010-05-19T14:44:31Z</dcterms:created>
  <dcterms:modified xsi:type="dcterms:W3CDTF">2012-08-10T07:39:15Z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isplay_urn:schemas-microsoft-com:office:office#Editor">
    <vt:lpwstr>David McCreery</vt:lpwstr>
  </property>
  <property fmtid="{D5CDD505-2E9C-101B-9397-08002B2CF9AE}" pid="3" name="xd_Signature">
    <vt:lpwstr/>
  </property>
  <property fmtid="{D5CDD505-2E9C-101B-9397-08002B2CF9AE}" pid="4" name="display_urn:schemas-microsoft-com:office:office#Author">
    <vt:lpwstr>David McCreery</vt:lpwstr>
  </property>
  <property fmtid="{D5CDD505-2E9C-101B-9397-08002B2CF9AE}" pid="5" name="TemplateUrl">
    <vt:lpwstr/>
  </property>
  <property fmtid="{D5CDD505-2E9C-101B-9397-08002B2CF9AE}" pid="6" name="xd_ProgID">
    <vt:lpwstr/>
  </property>
  <property fmtid="{D5CDD505-2E9C-101B-9397-08002B2CF9AE}" pid="7" name="_SourceUrl">
    <vt:lpwstr/>
  </property>
  <property fmtid="{D5CDD505-2E9C-101B-9397-08002B2CF9AE}" pid="8" name="_SharedFileIndex">
    <vt:lpwstr/>
  </property>
</Properties>
</file>